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embeddedFontLst>
    <p:embeddedFont>
      <p:font typeface="Montserrat" charset="0"/>
      <p:regular r:id="rId26"/>
      <p:bold r:id="rId27"/>
      <p:italic r:id="rId28"/>
      <p:boldItalic r:id="rId29"/>
    </p:embeddedFont>
    <p:embeddedFont>
      <p:font typeface="Consolas" pitchFamily="49" charset="0"/>
      <p:regular r:id="rId30"/>
      <p:bold r:id="rId31"/>
      <p:italic r:id="rId32"/>
      <p:boldItalic r:id="rId33"/>
    </p:embeddedFont>
    <p:embeddedFont>
      <p:font typeface="Lato" charset="0"/>
      <p:regular r:id="rId34"/>
      <p:bold r:id="rId35"/>
      <p:italic r:id="rId36"/>
      <p:boldItalic r:id="rId37"/>
    </p:embeddedFont>
    <p:embeddedFont>
      <p:font typeface="Tinos" charset="0"/>
      <p:regular r:id="rId38"/>
      <p:bold r:id="rId39"/>
      <p:italic r:id="rId40"/>
      <p:boldItalic r:id="rId41"/>
    </p:embeddedFont>
    <p:embeddedFont>
      <p:font typeface="Corbel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96" y="-4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9c5dbfa2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09c5dbfa2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99a2eae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099a2eae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99a2eaea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099a2eae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99a2eae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099a2eae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9c30316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9c30316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 rtl="0">
              <a:spcBef>
                <a:spcPts val="700"/>
              </a:spcBef>
              <a:spcAft>
                <a:spcPts val="0"/>
              </a:spcAft>
              <a:buSzPts val="1710"/>
              <a:buChar char="●"/>
              <a:defRPr/>
            </a:lvl1pPr>
            <a:lvl2pPr marL="914400" lvl="1" indent="-331469" algn="l" rtl="0">
              <a:spcBef>
                <a:spcPts val="1200"/>
              </a:spcBef>
              <a:spcAft>
                <a:spcPts val="0"/>
              </a:spcAft>
              <a:buSzPts val="162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9144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sz="2400" b="1" dirty="0"/>
              <a:t>휴먼 포즈 및 </a:t>
            </a:r>
            <a:r>
              <a:rPr lang="ko-KR" sz="2400" b="1" dirty="0" err="1"/>
              <a:t>딥러닝을</a:t>
            </a:r>
            <a:r>
              <a:rPr lang="ko-KR" sz="2400" b="1"/>
              <a:t> 이용한</a:t>
            </a:r>
            <a:r>
              <a:rPr lang="ko-KR" b="0"/>
              <a:t> </a:t>
            </a:r>
            <a:r>
              <a:rPr lang="ko-KR"/>
              <a:t>VIRTUAL WORLD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대상 사용자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2072550" y="4900800"/>
            <a:ext cx="49989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61950" algn="l" rtl="0">
              <a:spcBef>
                <a:spcPts val="0"/>
              </a:spcBef>
              <a:spcAft>
                <a:spcPts val="0"/>
              </a:spcAft>
              <a:buSzPts val="3150"/>
              <a:buChar char="●"/>
            </a:pPr>
            <a:r>
              <a:rPr lang="ko-KR" sz="1600"/>
              <a:t>사람들과 만남이 필요한 사용자</a:t>
            </a:r>
            <a:endParaRPr sz="1600"/>
          </a:p>
          <a:p>
            <a:pPr marL="411480" lvl="0" indent="-361950" algn="l" rtl="0">
              <a:spcBef>
                <a:spcPts val="700"/>
              </a:spcBef>
              <a:spcAft>
                <a:spcPts val="0"/>
              </a:spcAft>
              <a:buSzPts val="3150"/>
              <a:buChar char="●"/>
            </a:pPr>
            <a:r>
              <a:rPr lang="ko-KR" sz="1600"/>
              <a:t>운동부족과 비만 등의 신체활동이 부족한 사용자</a:t>
            </a:r>
            <a:endParaRPr sz="16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300" y="1222425"/>
            <a:ext cx="2249426" cy="33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97876"/>
            <a:ext cx="4159299" cy="29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프로그램 구조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835975" y="4040625"/>
            <a:ext cx="3218400" cy="23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6655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움직임을 캐릭터와 동기화</a:t>
            </a:r>
            <a:endParaRPr sz="1612"/>
          </a:p>
          <a:p>
            <a:pPr marL="411480" lvl="0" indent="-366553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스켈레톤 좌표 추출로 캐릭터와 완벽한 동기화를 구축</a:t>
            </a:r>
            <a:endParaRPr sz="1612"/>
          </a:p>
          <a:p>
            <a:pPr marL="411480" lvl="0" indent="-366553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UDP 통신</a:t>
            </a:r>
            <a:endParaRPr sz="1612"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4532175" y="3622650"/>
            <a:ext cx="3218400" cy="23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612"/>
          </a:p>
          <a:p>
            <a:pPr marL="411480" lvl="0" indent="-366553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AI모델로 추출한 스켈레톤의 3D 좌표값을Input으로 입력</a:t>
            </a:r>
            <a:endParaRPr sz="1612"/>
          </a:p>
          <a:p>
            <a:pPr marL="411480" lvl="0" indent="-366553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움직임을 Unity 캐릭터 컨트롤 패널로 Output</a:t>
            </a:r>
            <a:endParaRPr sz="1612"/>
          </a:p>
          <a:p>
            <a:pPr marL="411480" lvl="0" indent="-366553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581"/>
              <a:buChar char="●"/>
            </a:pPr>
            <a:r>
              <a:rPr lang="ko-KR" sz="1612"/>
              <a:t>캐릭터의 모션을 동기화</a:t>
            </a:r>
            <a:endParaRPr sz="1612"/>
          </a:p>
          <a:p>
            <a:pPr marL="411480" lvl="0" indent="-202643" algn="l" rtl="0">
              <a:lnSpc>
                <a:spcPct val="95000"/>
              </a:lnSpc>
              <a:spcBef>
                <a:spcPts val="700"/>
              </a:spcBef>
              <a:spcAft>
                <a:spcPts val="1200"/>
              </a:spcAft>
              <a:buSzPts val="1781"/>
              <a:buNone/>
            </a:pPr>
            <a:endParaRPr sz="1612"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13" y="1594100"/>
            <a:ext cx="7828774" cy="14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2873100" y="3132000"/>
            <a:ext cx="33978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b="1"/>
              <a:t>진행 계획 사항 리뷰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b="1"/>
              <a:t>&lt;Virtual World&gt; - </a:t>
            </a:r>
            <a:r>
              <a:rPr lang="ko-KR"/>
              <a:t>환경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105400" y="1766475"/>
            <a:ext cx="35814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83618" algn="l" rtl="0">
              <a:spcBef>
                <a:spcPts val="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개발환경</a:t>
            </a:r>
            <a:r>
              <a:rPr lang="ko-KR" b="1"/>
              <a:t>:</a:t>
            </a:r>
            <a:endParaRPr/>
          </a:p>
          <a:p>
            <a:pPr marL="740664" lvl="1" indent="-319182" algn="l" rtl="0">
              <a:spcBef>
                <a:spcPts val="403"/>
              </a:spcBef>
              <a:spcAft>
                <a:spcPts val="0"/>
              </a:spcAft>
              <a:buSzPts val="2340"/>
              <a:buChar char="○"/>
            </a:pPr>
            <a:r>
              <a:rPr lang="ko-KR"/>
              <a:t>Pycharm, Google Colab, Unity, Linux, Ubuntu</a:t>
            </a:r>
            <a:endParaRPr/>
          </a:p>
          <a:p>
            <a:pPr marL="411480" lvl="0" indent="-383618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개발언어</a:t>
            </a:r>
            <a:r>
              <a:rPr lang="ko-KR" b="1"/>
              <a:t>:</a:t>
            </a:r>
            <a:endParaRPr/>
          </a:p>
          <a:p>
            <a:pPr marL="740664" lvl="1" indent="-319182" algn="l" rtl="0">
              <a:spcBef>
                <a:spcPts val="403"/>
              </a:spcBef>
              <a:spcAft>
                <a:spcPts val="0"/>
              </a:spcAft>
              <a:buSzPts val="2340"/>
              <a:buChar char="○"/>
            </a:pPr>
            <a:r>
              <a:rPr lang="ko-KR"/>
              <a:t>Python, C#</a:t>
            </a:r>
            <a:endParaRPr/>
          </a:p>
          <a:p>
            <a:pPr marL="411480" lvl="0" indent="-383618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세부 계획 사항</a:t>
            </a:r>
            <a:r>
              <a:rPr lang="ko-KR" b="1"/>
              <a:t>:</a:t>
            </a:r>
            <a:endParaRPr/>
          </a:p>
          <a:p>
            <a:pPr marL="740664" lvl="1" indent="-319182" algn="l" rtl="0">
              <a:spcBef>
                <a:spcPts val="403"/>
              </a:spcBef>
              <a:spcAft>
                <a:spcPts val="0"/>
              </a:spcAft>
              <a:buSzPts val="2340"/>
              <a:buChar char="○"/>
            </a:pPr>
            <a:r>
              <a:rPr lang="ko-KR"/>
              <a:t> 해당 프로젝트 기획서 참조</a:t>
            </a:r>
            <a:endParaRPr sz="1608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75" y="1918050"/>
            <a:ext cx="4029200" cy="30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600"/>
              <a:buFont typeface="Consolas"/>
              <a:buNone/>
            </a:pPr>
            <a:r>
              <a:rPr lang="ko-KR" sz="3600"/>
              <a:t>기능 동작에 대한 </a:t>
            </a:r>
            <a:r>
              <a:rPr lang="ko-KR" sz="3600" b="1"/>
              <a:t>1 </a:t>
            </a:r>
            <a:r>
              <a:rPr lang="ko-KR" sz="3600"/>
              <a:t>스프린트 보고</a:t>
            </a:r>
            <a:endParaRPr sz="3600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914400" y="3952674"/>
            <a:ext cx="7772400" cy="240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56473" algn="l" rtl="0">
              <a:spcBef>
                <a:spcPts val="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Unity 가상환경과 Open API를 활용한 실시간 스켈레톤 및 관절 이동 좌표값을 추출에 성공</a:t>
            </a:r>
            <a:endParaRPr/>
          </a:p>
          <a:p>
            <a:pPr marL="411480" lvl="0" indent="-356473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Open API 중 Media-Pipe의 BlazePose 모델 – 좌표값 추출</a:t>
            </a:r>
            <a:endParaRPr/>
          </a:p>
          <a:p>
            <a:pPr marL="411480" lvl="0" indent="-356473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Unity - 메인 랜드를 포함한 총 6개의 랜드</a:t>
            </a:r>
            <a:endParaRPr/>
          </a:p>
          <a:p>
            <a:pPr marL="411480" lvl="0" indent="-175498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/>
          </a:p>
          <a:p>
            <a:pPr marL="411480" lvl="0" indent="-175498" algn="l" rtl="0">
              <a:spcBef>
                <a:spcPts val="700"/>
              </a:spcBef>
              <a:spcAft>
                <a:spcPts val="1200"/>
              </a:spcAft>
              <a:buSzPts val="2850"/>
              <a:buNone/>
            </a:pP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620" y="1488478"/>
            <a:ext cx="3195922" cy="180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482" y="1412776"/>
            <a:ext cx="2160241" cy="19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9201" y="1751923"/>
            <a:ext cx="2898473" cy="144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827584" y="47667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b="1"/>
              <a:t>&lt;Virtual World&gt; - </a:t>
            </a:r>
            <a:r>
              <a:rPr lang="ko-KR"/>
              <a:t>스프린트</a:t>
            </a:r>
            <a:r>
              <a:rPr lang="ko-KR" b="1"/>
              <a:t># 2</a:t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891208" y="1155576"/>
            <a:ext cx="640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AI </a:t>
            </a:r>
            <a:r>
              <a:rPr lang="ko-KR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모델 </a:t>
            </a:r>
            <a:r>
              <a:rPr lang="ko-KR" sz="18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(Media-Pipe, BlazePose Model) </a:t>
            </a:r>
            <a:r>
              <a:rPr lang="ko-KR"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에 대한 알고리즘 소개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58" y="2458025"/>
            <a:ext cx="482917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/>
          <p:nvPr/>
        </p:nvSpPr>
        <p:spPr>
          <a:xfrm>
            <a:off x="5995400" y="2458024"/>
            <a:ext cx="26997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ko-KR" sz="1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Pose-Prediction을 위해 두 단계의 Detector-tracker 파이프라인</a:t>
            </a:r>
            <a:endParaRPr sz="16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lang="ko-KR" sz="1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ROI에서 33개의 포즈키포인트를 예측</a:t>
            </a:r>
            <a:endParaRPr sz="16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755575" y="443739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b="1"/>
              <a:t>Mediapipe - BlazePose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1"/>
          </p:nvPr>
        </p:nvSpPr>
        <p:spPr>
          <a:xfrm>
            <a:off x="755575" y="4958424"/>
            <a:ext cx="77724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6742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9"/>
              <a:buChar char="●"/>
            </a:pPr>
            <a:r>
              <a:rPr lang="ko-KR" sz="1607"/>
              <a:t>BlazePose Model</a:t>
            </a:r>
            <a:endParaRPr sz="1607"/>
          </a:p>
          <a:p>
            <a:pPr marL="411480" lvl="0" indent="-367426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SzPts val="2809"/>
              <a:buChar char="●"/>
            </a:pPr>
            <a:r>
              <a:rPr lang="ko-KR" sz="1607"/>
              <a:t>몸통과 얼굴, 두 가지 키포인트를 기준으로 직선을 그려냄</a:t>
            </a:r>
            <a:endParaRPr sz="1607"/>
          </a:p>
          <a:p>
            <a:pPr marL="411480" lvl="0" indent="-367426" algn="l" rtl="0">
              <a:lnSpc>
                <a:spcPct val="95000"/>
              </a:lnSpc>
              <a:spcBef>
                <a:spcPts val="700"/>
              </a:spcBef>
              <a:spcAft>
                <a:spcPts val="1200"/>
              </a:spcAft>
              <a:buSzPts val="2809"/>
              <a:buChar char="●"/>
            </a:pPr>
            <a:r>
              <a:rPr lang="ko-KR" sz="1607"/>
              <a:t>동일한 반경에서 움직이는 사람의 포즈를 예측</a:t>
            </a:r>
            <a:endParaRPr sz="1607"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5" y="1268750"/>
            <a:ext cx="4043425" cy="34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8999" y="1268751"/>
            <a:ext cx="3499625" cy="34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ko-KR" sz="3200"/>
              <a:t>기능 동작에 대한 </a:t>
            </a:r>
            <a:r>
              <a:rPr lang="ko-KR" sz="3200" b="1"/>
              <a:t>2 </a:t>
            </a:r>
            <a:r>
              <a:rPr lang="ko-KR" sz="3200"/>
              <a:t>스프린트 결과 보고</a:t>
            </a:r>
            <a:endParaRPr sz="3200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14400" y="5041650"/>
            <a:ext cx="7772400" cy="16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292100" algn="l" rtl="0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ko-KR" sz="1600"/>
              <a:t>Tensorflow Serving - TF serving 부적합하다고 판단</a:t>
            </a:r>
            <a:endParaRPr sz="1600"/>
          </a:p>
          <a:p>
            <a:pPr marL="411480" lvl="0" indent="-292100" algn="l" rtl="0">
              <a:spcBef>
                <a:spcPts val="700"/>
              </a:spcBef>
              <a:spcAft>
                <a:spcPts val="0"/>
              </a:spcAft>
              <a:buSzPts val="1480"/>
              <a:buChar char="●"/>
            </a:pPr>
            <a:r>
              <a:rPr lang="ko-KR" sz="1600"/>
              <a:t>Django RESTful API서버, gRPC 서버, 그리고 UDP서버 등의 차선책</a:t>
            </a:r>
            <a:endParaRPr sz="1600"/>
          </a:p>
          <a:p>
            <a:pPr marL="411480" lvl="0" indent="-292100" algn="l" rtl="0">
              <a:spcBef>
                <a:spcPts val="700"/>
              </a:spcBef>
              <a:spcAft>
                <a:spcPts val="0"/>
              </a:spcAft>
              <a:buSzPts val="1480"/>
              <a:buChar char="●"/>
            </a:pPr>
            <a:r>
              <a:rPr lang="ko-KR" sz="1600"/>
              <a:t>특정 모델의 구성과 서비스 서버의 형태를고려가 중요</a:t>
            </a:r>
            <a:endParaRPr sz="1600"/>
          </a:p>
          <a:p>
            <a:pPr marL="411480" lvl="0" indent="-198120" algn="l" rtl="0">
              <a:spcBef>
                <a:spcPts val="700"/>
              </a:spcBef>
              <a:spcAft>
                <a:spcPts val="1200"/>
              </a:spcAft>
              <a:buSzPts val="2280"/>
              <a:buNone/>
            </a:pPr>
            <a:endParaRPr sz="1600"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038" y="1241049"/>
            <a:ext cx="6156224" cy="34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중간 진행 상황 보고</a:t>
            </a:r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xfrm>
            <a:off x="4782050" y="2267550"/>
            <a:ext cx="41385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61950" algn="l" rtl="0">
              <a:spcBef>
                <a:spcPts val="0"/>
              </a:spcBef>
              <a:spcAft>
                <a:spcPts val="0"/>
              </a:spcAft>
              <a:buSzPts val="3150"/>
              <a:buChar char="●"/>
            </a:pPr>
            <a:r>
              <a:rPr lang="ko-KR" sz="1600"/>
              <a:t>TF Serving  사용하지않는 것으로 결정</a:t>
            </a:r>
            <a:endParaRPr sz="1600"/>
          </a:p>
          <a:p>
            <a:pPr marL="411480" lvl="0" indent="-361950" algn="l" rtl="0">
              <a:spcBef>
                <a:spcPts val="700"/>
              </a:spcBef>
              <a:spcAft>
                <a:spcPts val="0"/>
              </a:spcAft>
              <a:buSzPts val="3150"/>
              <a:buChar char="●"/>
            </a:pPr>
            <a:r>
              <a:rPr lang="ko-KR" sz="1600"/>
              <a:t>차선책으로는 gRPC, UDP, django 테스트</a:t>
            </a:r>
            <a:endParaRPr sz="1600"/>
          </a:p>
          <a:p>
            <a:pPr marL="411480" lvl="0" indent="-361950" algn="l" rtl="0">
              <a:spcBef>
                <a:spcPts val="700"/>
              </a:spcBef>
              <a:spcAft>
                <a:spcPts val="0"/>
              </a:spcAft>
              <a:buSzPts val="3150"/>
              <a:buChar char="●"/>
            </a:pPr>
            <a:r>
              <a:rPr lang="ko-KR" sz="1600"/>
              <a:t>제 3 스프린트:</a:t>
            </a:r>
            <a:endParaRPr sz="1600"/>
          </a:p>
          <a:p>
            <a:pPr marL="41148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600"/>
              <a:t>프로젝트 고도화 및 최종 테스트</a:t>
            </a:r>
            <a:endParaRPr sz="1600"/>
          </a:p>
          <a:p>
            <a:pPr marL="411480" lvl="0" indent="-361950" algn="l" rtl="0">
              <a:spcBef>
                <a:spcPts val="700"/>
              </a:spcBef>
              <a:spcAft>
                <a:spcPts val="1200"/>
              </a:spcAft>
              <a:buSzPts val="3150"/>
              <a:buChar char="●"/>
            </a:pPr>
            <a:r>
              <a:rPr lang="ko-KR" sz="1600"/>
              <a:t>컨텐츠의 수를 적정선으로 축소시킬 예정</a:t>
            </a:r>
            <a:endParaRPr sz="1600"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253825"/>
            <a:ext cx="3231124" cy="10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305475"/>
            <a:ext cx="3231125" cy="419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ko-KR" sz="3200"/>
              <a:t>기능 동작에 대한 </a:t>
            </a:r>
            <a:r>
              <a:rPr lang="ko-KR" sz="3200" b="1"/>
              <a:t>3 </a:t>
            </a:r>
            <a:r>
              <a:rPr lang="ko-KR" sz="3200"/>
              <a:t>스프린트 결과 보고</a:t>
            </a:r>
            <a:endParaRPr sz="3200"/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1"/>
          </p:nvPr>
        </p:nvSpPr>
        <p:spPr>
          <a:xfrm>
            <a:off x="914400" y="4983957"/>
            <a:ext cx="7772400" cy="1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11480" lvl="0" indent="-346948" algn="l" rtl="0">
              <a:spcBef>
                <a:spcPts val="0"/>
              </a:spcBef>
              <a:spcAft>
                <a:spcPts val="0"/>
              </a:spcAft>
              <a:buSzPct val="196875"/>
              <a:buChar char="●"/>
            </a:pPr>
            <a:r>
              <a:rPr lang="ko-KR" sz="1600"/>
              <a:t>UDP 통신으로 통신구축 완료</a:t>
            </a:r>
            <a:endParaRPr sz="1600"/>
          </a:p>
          <a:p>
            <a:pPr marL="411480" lvl="0" indent="-346948" algn="l" rtl="0">
              <a:spcBef>
                <a:spcPts val="700"/>
              </a:spcBef>
              <a:spcAft>
                <a:spcPts val="0"/>
              </a:spcAft>
              <a:buSzPct val="196875"/>
              <a:buChar char="●"/>
            </a:pPr>
            <a:r>
              <a:rPr lang="ko-KR" sz="1600"/>
              <a:t>Unity는 컨텐츠 라이트 세이버를 기초 개발 단계 구축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426464"/>
            <a:ext cx="6196762" cy="32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 b="1"/>
              <a:t>개발배경</a:t>
            </a:r>
            <a:r>
              <a:rPr lang="ko-KR"/>
              <a:t> -</a:t>
            </a:r>
            <a:r>
              <a:rPr lang="ko-KR" b="1"/>
              <a:t> </a:t>
            </a:r>
            <a:r>
              <a:rPr lang="ko-KR"/>
              <a:t>Keywords and Trends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914400" y="4235925"/>
            <a:ext cx="26811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420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Smart Life Style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Faster and Faster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코로나 블루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사회적 문제 해결 솔루션</a:t>
            </a:r>
            <a:endParaRPr sz="1207"/>
          </a:p>
          <a:p>
            <a:pPr marL="411480" lvl="0" indent="-189071" algn="l" rtl="0">
              <a:lnSpc>
                <a:spcPct val="100000"/>
              </a:lnSpc>
              <a:spcBef>
                <a:spcPts val="700"/>
              </a:spcBef>
              <a:spcAft>
                <a:spcPts val="1200"/>
              </a:spcAft>
              <a:buSzPts val="2209"/>
              <a:buNone/>
            </a:pPr>
            <a:endParaRPr sz="1207"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8" y="1200074"/>
            <a:ext cx="7145076" cy="30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4572000" y="4235925"/>
            <a:ext cx="2681100" cy="19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1480" lvl="0" indent="-3420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Why Virtual World?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실내 중심 활동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미국과 일본을 타겟팅</a:t>
            </a:r>
            <a:endParaRPr sz="1207"/>
          </a:p>
          <a:p>
            <a:pPr marL="411480" lvl="0" indent="-342026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9"/>
              <a:buChar char="●"/>
            </a:pPr>
            <a:r>
              <a:rPr lang="ko-KR" sz="1207"/>
              <a:t>가족 중심 사회</a:t>
            </a:r>
            <a:endParaRPr sz="1207"/>
          </a:p>
          <a:p>
            <a:pPr marL="411480" lvl="0" indent="-189071" algn="l" rtl="0">
              <a:lnSpc>
                <a:spcPct val="100000"/>
              </a:lnSpc>
              <a:spcBef>
                <a:spcPts val="700"/>
              </a:spcBef>
              <a:spcAft>
                <a:spcPts val="1200"/>
              </a:spcAft>
              <a:buSzPts val="2209"/>
              <a:buNone/>
            </a:pPr>
            <a:endParaRPr sz="120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3040800" y="3121350"/>
            <a:ext cx="306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ko-KR" sz="3200"/>
              <a:t>시연 영상 시청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3885150" y="3120450"/>
            <a:ext cx="13737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ko-KR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개발 인원별 협업 구성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 sz="2000"/>
              <a:t>유준민님: (주업) Unity 구현 / (보조) AI 모델훈련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</a:pPr>
            <a:r>
              <a:rPr lang="ko-KR" sz="2000"/>
              <a:t>김재민님: (주업) AI 모델구현 / (보조) Unity 구현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</a:pPr>
            <a:r>
              <a:rPr lang="ko-KR" sz="2000"/>
              <a:t>이원호님: (주업) AI 모델 구현 / (보조) Unity 구현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1900"/>
              <a:buChar char="●"/>
            </a:pPr>
            <a:r>
              <a:rPr lang="ko-KR" sz="2000"/>
              <a:t>김병룡님: (주업) Unity 구현 / (보조) AI 모델 훈련, 화면연동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1200"/>
              </a:spcAft>
              <a:buSzPts val="1900"/>
              <a:buChar char="●"/>
            </a:pPr>
            <a:r>
              <a:rPr lang="ko-KR" sz="2000"/>
              <a:t>박상우님: (주업) AI 모델 구현 / (보조) Unity 구현, 홍보영상 제작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3167850" y="3087900"/>
            <a:ext cx="28083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ko-KR" sz="3200"/>
              <a:t>Well Done!!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개발 목표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502450" y="4530625"/>
            <a:ext cx="22587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11480" lvl="0" indent="-238125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부족한 신체활동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238125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지겨운 실내 생활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238125" algn="l" rtl="0">
              <a:lnSpc>
                <a:spcPct val="150000"/>
              </a:lnSpc>
              <a:spcBef>
                <a:spcPts val="700"/>
              </a:spcBef>
              <a:spcAft>
                <a:spcPts val="120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우울증, 소아 비만 등</a:t>
            </a:r>
            <a:endParaRPr sz="12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5597475" y="4530625"/>
            <a:ext cx="22587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11480" lvl="0" indent="-238125" algn="l" rtl="0">
              <a:spcBef>
                <a:spcPts val="700"/>
              </a:spcBef>
              <a:spcAft>
                <a:spcPts val="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가족 중심 문화 형성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238125" algn="l" rtl="0">
              <a:spcBef>
                <a:spcPts val="1200"/>
              </a:spcBef>
              <a:spcAft>
                <a:spcPts val="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질 높은 실내 활동 제공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238125" algn="l" rtl="0">
              <a:spcBef>
                <a:spcPts val="1200"/>
              </a:spcBef>
              <a:spcAft>
                <a:spcPts val="1200"/>
              </a:spcAft>
              <a:buSzPts val="120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신체 건강 개선</a:t>
            </a:r>
            <a:endParaRPr sz="12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4122050" y="4378225"/>
            <a:ext cx="918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700"/>
              </a:spcBef>
              <a:spcAft>
                <a:spcPts val="1200"/>
              </a:spcAft>
              <a:buNone/>
            </a:pPr>
            <a:r>
              <a:rPr lang="ko-KR" sz="5000" b="1">
                <a:latin typeface="Tinos"/>
                <a:ea typeface="Tinos"/>
                <a:cs typeface="Tinos"/>
                <a:sym typeface="Tinos"/>
              </a:rPr>
              <a:t>→</a:t>
            </a:r>
            <a:endParaRPr sz="5000" b="1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50" y="1578864"/>
            <a:ext cx="3238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875" y="1578875"/>
            <a:ext cx="3429036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개발방향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762000" y="4374356"/>
            <a:ext cx="7772400" cy="1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36550" algn="l" rtl="0">
              <a:spcBef>
                <a:spcPts val="0"/>
              </a:spcBef>
              <a:spcAft>
                <a:spcPts val="0"/>
              </a:spcAft>
              <a:buSzPts val="275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Unity 기반 가상현실 세계 제공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336550" algn="l" rtl="0">
              <a:spcBef>
                <a:spcPts val="700"/>
              </a:spcBef>
              <a:spcAft>
                <a:spcPts val="0"/>
              </a:spcAft>
              <a:buSzPts val="275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딥러닝으로 휴먼포즈를 판단하는 AI를 통하여 가상현실 내의 사용자의 아바타를 제어</a:t>
            </a:r>
            <a:endParaRPr sz="1200">
              <a:latin typeface="Tinos"/>
              <a:ea typeface="Tinos"/>
              <a:cs typeface="Tinos"/>
              <a:sym typeface="Tinos"/>
            </a:endParaRPr>
          </a:p>
          <a:p>
            <a:pPr marL="411480" lvl="0" indent="-336550" algn="l" rtl="0">
              <a:spcBef>
                <a:spcPts val="700"/>
              </a:spcBef>
              <a:spcAft>
                <a:spcPts val="1200"/>
              </a:spcAft>
              <a:buSzPts val="2750"/>
              <a:buFont typeface="Tinos"/>
              <a:buChar char="●"/>
            </a:pPr>
            <a:r>
              <a:rPr lang="ko-KR" sz="1200">
                <a:latin typeface="Tinos"/>
                <a:ea typeface="Tinos"/>
                <a:cs typeface="Tinos"/>
                <a:sym typeface="Tinos"/>
              </a:rPr>
              <a:t>다목적 공간들의 서비스를 구현</a:t>
            </a:r>
            <a:endParaRPr sz="1200">
              <a:latin typeface="Tinos"/>
              <a:ea typeface="Tinos"/>
              <a:cs typeface="Tinos"/>
              <a:sym typeface="Tinos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75" y="1232128"/>
            <a:ext cx="4572375" cy="26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850" y="2132800"/>
            <a:ext cx="4189950" cy="21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개발전략 - 가상환경 구축방안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914400" y="1658888"/>
            <a:ext cx="7772400" cy="3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Unity 엔진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Prefab - Unity Asset Store, Maximo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C#언어 스크립트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모델로 훈련된 카메라 동작 인식 AI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사용자 인터페이스 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●"/>
            </a:pPr>
            <a:r>
              <a:rPr lang="ko-KR"/>
              <a:t>주요 컨텐츠</a:t>
            </a:r>
            <a:r>
              <a:rPr lang="ko-KR" b="1"/>
              <a:t>: </a:t>
            </a:r>
            <a:r>
              <a:rPr lang="ko-KR"/>
              <a:t>라이트 세이버</a:t>
            </a:r>
            <a:endParaRPr/>
          </a:p>
          <a:p>
            <a:pPr marL="411480" lvl="0" indent="-161925" algn="l" rtl="0">
              <a:spcBef>
                <a:spcPts val="700"/>
              </a:spcBef>
              <a:spcAft>
                <a:spcPts val="1200"/>
              </a:spcAft>
              <a:buSzPts val="2850"/>
              <a:buNone/>
            </a:pP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50" y="1730875"/>
            <a:ext cx="2997475" cy="35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3268050" y="3117000"/>
            <a:ext cx="2607900" cy="62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홍보영상 시청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71500" y="591525"/>
            <a:ext cx="6102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개발 구성 -</a:t>
            </a:r>
            <a:r>
              <a:rPr lang="ko-KR" b="1"/>
              <a:t> </a:t>
            </a:r>
            <a:r>
              <a:rPr lang="ko-KR"/>
              <a:t>프로그램 구성도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15950"/>
            <a:ext cx="8839198" cy="200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500" y="1263700"/>
            <a:ext cx="2900960" cy="27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600" y="1208925"/>
            <a:ext cx="2919887" cy="28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ko-KR"/>
              <a:t>애자일 방법론에 의한 개발 일정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914400" y="4310575"/>
            <a:ext cx="77724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6099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3571"/>
              <a:buChar char="●"/>
            </a:pP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&lt;제 1 스프린트&gt; - 10월 4주 ~ 11월 1주</a:t>
            </a:r>
            <a:endParaRPr b="1"/>
          </a:p>
          <a:p>
            <a:pPr marL="411480" lvl="0" indent="-36099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3571"/>
              <a:buChar char="●"/>
            </a:pP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&lt;제 2 스프린트&gt; - 11월 2주 ~ 11월 3주</a:t>
            </a:r>
            <a:endParaRPr/>
          </a:p>
          <a:p>
            <a:pPr marL="411480" lvl="0" indent="-36099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3571"/>
              <a:buChar char="●"/>
            </a:pP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&lt;제 3 스프린트&gt; - 11월 4주 ~ 12월 2주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411480" lvl="0" indent="-36099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3571"/>
              <a:buChar char="●"/>
            </a:pPr>
            <a:r>
              <a:rPr lang="ko-KR" sz="1400" b="1">
                <a:latin typeface="Arial"/>
                <a:ea typeface="Arial"/>
                <a:cs typeface="Arial"/>
                <a:sym typeface="Arial"/>
              </a:rPr>
              <a:t>&lt;제 4 스프린트&gt; - 12월 3주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525" y="1229551"/>
            <a:ext cx="6042950" cy="28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2400"/>
              <a:buFont typeface="Consolas"/>
              <a:buNone/>
            </a:pPr>
            <a:r>
              <a:rPr lang="ko-KR" sz="2400" b="1"/>
              <a:t>PRD - 요약 및 배경</a:t>
            </a:r>
            <a:endParaRPr sz="24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914400" y="4884419"/>
            <a:ext cx="7772400" cy="16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-KR" sz="1600"/>
              <a:t>코로나로 인한 정신건강과 신체건강</a:t>
            </a:r>
            <a:endParaRPr sz="1600"/>
          </a:p>
          <a:p>
            <a:pPr marL="411480" lvl="0" indent="-317500" algn="l" rtl="0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SzPts val="1500"/>
              <a:buChar char="●"/>
            </a:pPr>
            <a:r>
              <a:rPr lang="ko-KR" sz="1600"/>
              <a:t>외출과 모임의 부재</a:t>
            </a:r>
            <a:endParaRPr sz="1600"/>
          </a:p>
          <a:p>
            <a:pPr marL="411480" lvl="0" indent="-317500" algn="l" rtl="0">
              <a:lnSpc>
                <a:spcPct val="105000"/>
              </a:lnSpc>
              <a:spcBef>
                <a:spcPts val="700"/>
              </a:spcBef>
              <a:spcAft>
                <a:spcPts val="0"/>
              </a:spcAft>
              <a:buSzPts val="1500"/>
              <a:buChar char="●"/>
            </a:pPr>
            <a:r>
              <a:rPr lang="ko-KR" sz="1600"/>
              <a:t>비만율이 큰 폭으로 증가</a:t>
            </a:r>
            <a:endParaRPr sz="1600"/>
          </a:p>
          <a:p>
            <a:pPr marL="411480" lvl="0" indent="-317500" algn="l" rtl="0">
              <a:lnSpc>
                <a:spcPct val="105000"/>
              </a:lnSpc>
              <a:spcBef>
                <a:spcPts val="700"/>
              </a:spcBef>
              <a:spcAft>
                <a:spcPts val="1200"/>
              </a:spcAft>
              <a:buSzPts val="1500"/>
              <a:buChar char="●"/>
            </a:pPr>
            <a:r>
              <a:rPr lang="ko-KR" sz="1600"/>
              <a:t>몸을 움직이고 커뮤니케이션을 할 수 있는 매체와 서비스를 제공</a:t>
            </a:r>
            <a:endParaRPr sz="1600"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954" y="1060749"/>
            <a:ext cx="2798446" cy="36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521" y="1078497"/>
            <a:ext cx="2979791" cy="35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548</Words>
  <Application>Microsoft Office PowerPoint</Application>
  <PresentationFormat>화면 슬라이드 쇼(4:3)</PresentationFormat>
  <Paragraphs>95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Montserrat</vt:lpstr>
      <vt:lpstr>Consolas</vt:lpstr>
      <vt:lpstr>Lato</vt:lpstr>
      <vt:lpstr>Tinos</vt:lpstr>
      <vt:lpstr>Corbel</vt:lpstr>
      <vt:lpstr>Noto Sans Symbols</vt:lpstr>
      <vt:lpstr>Focus</vt:lpstr>
      <vt:lpstr>휴먼 포즈 및 딥러닝을 이용한 VIRTUAL WORLD</vt:lpstr>
      <vt:lpstr>개발배경 - Keywords and Trends</vt:lpstr>
      <vt:lpstr>개발 목표</vt:lpstr>
      <vt:lpstr>개발방향</vt:lpstr>
      <vt:lpstr>개발전략 - 가상환경 구축방안</vt:lpstr>
      <vt:lpstr>홍보영상 시청</vt:lpstr>
      <vt:lpstr>개발 구성 - 프로그램 구성도</vt:lpstr>
      <vt:lpstr>애자일 방법론에 의한 개발 일정</vt:lpstr>
      <vt:lpstr>PRD - 요약 및 배경</vt:lpstr>
      <vt:lpstr>대상 사용자</vt:lpstr>
      <vt:lpstr>프로그램 구조</vt:lpstr>
      <vt:lpstr>진행 계획 사항 리뷰</vt:lpstr>
      <vt:lpstr>&lt;Virtual World&gt; - 환경</vt:lpstr>
      <vt:lpstr>기능 동작에 대한 1 스프린트 보고</vt:lpstr>
      <vt:lpstr>&lt;Virtual World&gt; - 스프린트# 2</vt:lpstr>
      <vt:lpstr>Mediapipe - BlazePose</vt:lpstr>
      <vt:lpstr>기능 동작에 대한 2 스프린트 결과 보고</vt:lpstr>
      <vt:lpstr>중간 진행 상황 보고</vt:lpstr>
      <vt:lpstr>기능 동작에 대한 3 스프린트 결과 보고</vt:lpstr>
      <vt:lpstr>시연 영상 시청</vt:lpstr>
      <vt:lpstr>Q &amp; A</vt:lpstr>
      <vt:lpstr>개발 인원별 협업 구성</vt:lpstr>
      <vt:lpstr>Well Done!!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휴먼 포즈 및 딥러닝을 이용한 VIRTUAL WORLD</dc:title>
  <cp:lastModifiedBy>junemin Yu</cp:lastModifiedBy>
  <cp:revision>3</cp:revision>
  <dcterms:modified xsi:type="dcterms:W3CDTF">2022-03-24T23:07:49Z</dcterms:modified>
</cp:coreProperties>
</file>